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6" r:id="rId3"/>
    <p:sldId id="266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5C785-CC14-48ED-9D7F-F05D44F8C6A1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D1EB-F703-4B57-98E2-0C49C081C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5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D1EB-F703-4B57-98E2-0C49C081C2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2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D1EB-F703-4B57-98E2-0C49C081C23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5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D1EB-F703-4B57-98E2-0C49C081C2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D1EB-F703-4B57-98E2-0C49C081C23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0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7D1EB-F703-4B57-98E2-0C49C081C23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0F277-97D8-4C47-8BBF-B5509A823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DBF8C-916F-44E3-B3E7-562CE50D1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9423C-8596-4841-A385-F5EE1801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63AD6-49A5-4F95-A1EA-E77D14AD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4A060-21D2-4D34-9341-B4C09180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A55AA-5D43-4C42-8EC2-F1E33687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A190AB-5630-4050-A30F-317537383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ED3A32-BF7A-443E-B0CE-326F93A3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9173A-7E87-4EB5-AF6D-1D779E8A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FD2D0B-E62C-45FA-83F2-EEA353FB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2D316D-C70B-4F83-877B-43304AB31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022432-1535-415D-B221-0178AB69B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99391-BA09-4E28-B360-83412C63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62AAF-A98B-4DC5-8E7B-A3488F18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BF4D8-9613-4E62-8F67-B0831179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8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8A537-6922-4F65-A4AB-56BB94E1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BA3FF-2ECE-4181-A924-0D2B23F58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ACD09-EE11-4D8A-A078-BF18FB05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6F4F4-EEA3-4A98-BE09-7B9C5E7D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04DDAD-C478-4DC1-8BD7-055B744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2E15E-826C-4DCE-A56B-F232394D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1084B-0898-4E54-AB72-C7580FD27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A0146-2DD8-4942-A71F-01DB0171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DD3B1-C357-4E0A-AC42-C43EAAA5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221E9-3FF2-41B1-87FC-C1AB34A1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259AD-D42D-4661-8E61-EB22E99E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E6908-148B-4D17-985B-AAA880621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FC4A3-80F4-43E3-BAD2-0854AB663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C6612-1C1E-491D-A4D6-17702B59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5B79B-D049-4127-87C3-843BD29C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D29B46-A128-4E50-B18E-A6C3C978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8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BE10F-AC5A-4983-AAC7-13BD9D6F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CE321D-CC0C-4F4F-BAF2-556C43E8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8807B7-BB2E-4092-83EC-26511B4B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6FEE12-E11C-404B-85F1-492CC180F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8E33D-0E81-49FF-B39E-F730B728B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A58FBD-2FFB-47E4-9059-1A0ADF2B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4B181B-4EF4-408B-9448-9010E7D1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8AC9E6-6D13-44BE-8D99-73258B00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9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0F975-3DEE-4077-ABB7-18098844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2277B9-AFC9-4310-B161-C317EF9D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EC6283-715E-4C0F-9600-220CBD4C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7B9904-C526-430C-BA93-2D603D90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31D7C7-0E66-4B7E-9354-48B08662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1E4D08-F245-4CCD-B7CF-1C158715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27F80E-0033-4E34-8252-2DB3CCF4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9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F110E-AA7A-4579-9113-48F4E642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BB17E-76D9-4F5E-811E-9BA163CDC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0675BD-4559-44F8-8B8A-82A33328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5DF069-002A-42EE-803A-02BEE788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141603-F942-419E-B7FA-69B067A9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DDEB7B-A9E9-4902-9401-5D679C69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2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B54F-F779-4360-AEFC-B8E32132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232897-C436-43B6-841B-DEAE7F51A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24B2B6-AA23-4629-B737-61A0C84D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50125D-ED99-4299-82D6-3808C701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0F3A32-CA81-414D-8F6E-A0597F6E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D8B49-85AF-4207-9E98-B3CEAA69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4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756C-AA5F-43DA-A257-4ECBC837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C6D27-C274-4BAC-AE39-24344EB40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CD3EB-F4BF-43CE-883C-62ADE5494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3FFA-D616-42C7-A463-01D2B1A4F9D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70C0B-AED8-4F1B-9815-495B3E0EF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A3518-A770-485E-92C0-D6DAF2791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7241-578D-4AD2-A448-DF9FDCBB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5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2FD70-0EC9-4DB6-9CEC-303E17B8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20" y="1035698"/>
            <a:ext cx="7080380" cy="8509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Актуальные вопросы преподавания предмета </a:t>
            </a:r>
            <a:br>
              <a:rPr lang="ru-RU" dirty="0"/>
            </a:br>
            <a:r>
              <a:rPr lang="ru-RU" dirty="0"/>
              <a:t>«Труд (технология)» в школе</a:t>
            </a:r>
            <a:br>
              <a:rPr lang="ru-RU" dirty="0"/>
            </a:br>
            <a:r>
              <a:rPr lang="ru-RU" dirty="0"/>
              <a:t> в условиях обновления содержания образования.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E3A33A-3308-40EA-BFFA-F4EB02E0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95" y="3839940"/>
            <a:ext cx="1804572" cy="18106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2C3B8C-F292-4547-864F-CD1858C40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80" y="4334334"/>
            <a:ext cx="4066384" cy="1908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B03E1D-9AC5-49B4-8B44-0CBB15183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91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0C2324-628B-4707-AB2C-4B75FA516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7" y="66943"/>
            <a:ext cx="11971176" cy="67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D3ACE6-C952-4E9B-9C0F-0DC361395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90" y="0"/>
            <a:ext cx="1155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46E0B5-C5E2-49C8-B052-72D1258DF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314" y="149291"/>
            <a:ext cx="12101804" cy="66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B23A02-9343-460E-90EF-878A7A9AA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4" y="139959"/>
            <a:ext cx="11457992" cy="65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7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64D23-AF02-4C64-BB8D-C8EF6FEF84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545" y="243814"/>
            <a:ext cx="11792117" cy="65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A61710-383B-4957-B428-D574663A0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943184" cy="66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494867-FC97-4057-97CC-190DAED67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9918"/>
            <a:ext cx="11989837" cy="60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7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11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BFA2F5-6C4D-4786-8764-493412A8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82" y="103232"/>
            <a:ext cx="11421503" cy="596226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ED5740-607C-48A0-82B5-28AE46F7CC62}"/>
              </a:ext>
            </a:extLst>
          </p:cNvPr>
          <p:cNvSpPr/>
          <p:nvPr/>
        </p:nvSpPr>
        <p:spPr>
          <a:xfrm>
            <a:off x="1006250" y="5696640"/>
            <a:ext cx="11302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Fira Sans"/>
              </a:rPr>
              <a:t>Предмет «труд» вернется в российские школы в 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Fira Sans"/>
              </a:rPr>
              <a:t>качестве обязательного </a:t>
            </a:r>
            <a:r>
              <a:rPr lang="ru-RU" dirty="0">
                <a:solidFill>
                  <a:srgbClr val="000000"/>
                </a:solidFill>
                <a:latin typeface="Fira Sans"/>
              </a:rPr>
              <a:t>с 1 сентября 2024 года. </a:t>
            </a:r>
            <a:r>
              <a:rPr lang="ru-RU" dirty="0" err="1">
                <a:solidFill>
                  <a:srgbClr val="000000"/>
                </a:solidFill>
                <a:latin typeface="Fira Sans"/>
              </a:rPr>
              <a:t>Минпросвещения</a:t>
            </a:r>
            <a:r>
              <a:rPr lang="ru-RU" dirty="0">
                <a:solidFill>
                  <a:srgbClr val="000000"/>
                </a:solidFill>
                <a:latin typeface="Fira Sans"/>
              </a:rPr>
              <a:t> утвердило для него модульную структуру, которая объединит сразу несколько направлений. Пять из них обязательные, еще три — вариативные.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49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96AECB-A59C-4C66-99CA-A4C6E35664BA}"/>
              </a:ext>
            </a:extLst>
          </p:cNvPr>
          <p:cNvSpPr/>
          <p:nvPr/>
        </p:nvSpPr>
        <p:spPr>
          <a:xfrm>
            <a:off x="107005" y="140226"/>
            <a:ext cx="120849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Noto Serif"/>
              </a:rPr>
              <a:t> 2 февраля думский комитет по просвещению провел круглый стол. На круглом столе в Госдуме замминистра просвещения Татьяна Васильева подчеркнула, что новый предмет будет носить двойное название «труд (технология)». По ее словам, содержание программы пока обсуждается, но основная работа — это переподготовка учителей, насыщение школ необходимой инфраструктурой и методикой для преподавания. Федеральная программа будет утверждена до 1 июня, к этому времени должны уже быть готовы и курсы по повышению квалификации учителей. Н</a:t>
            </a:r>
            <a:r>
              <a:rPr lang="ru-RU" dirty="0"/>
              <a:t>ынешняя концепция предмета во многом повторяет программу «Технологии» — в ней «и ранее были и робототехника, и черчение, и вариативные модули растениеводства и животноводства».</a:t>
            </a:r>
          </a:p>
          <a:p>
            <a:r>
              <a:rPr lang="ru-RU" dirty="0"/>
              <a:t>Идея сделать предмет «технология» более современным и решение разрешить регионам создавать собственные вариативные модули.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BE4268-51C8-4C27-8BBD-E1450B8ED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8" t="23325" r="21170" b="20851"/>
          <a:stretch/>
        </p:blipFill>
        <p:spPr>
          <a:xfrm>
            <a:off x="3644771" y="2340327"/>
            <a:ext cx="7897813" cy="45176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64ED67-FDB5-48D0-9679-D75D708C5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2" t="16312" r="38405" b="22411"/>
          <a:stretch/>
        </p:blipFill>
        <p:spPr>
          <a:xfrm>
            <a:off x="386388" y="2767519"/>
            <a:ext cx="2608967" cy="36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B5A63B-2BB5-4B6B-942B-7B033D9EA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2" t="22177" r="22475" b="9388"/>
          <a:stretch/>
        </p:blipFill>
        <p:spPr>
          <a:xfrm>
            <a:off x="346826" y="-1"/>
            <a:ext cx="11437737" cy="66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5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9AF9DF-6A0D-49DB-95B6-DC2BD364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6" y="0"/>
            <a:ext cx="10512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AF7371-F223-4C89-A2F4-2FF54FFC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89" y="0"/>
            <a:ext cx="9691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6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0EE72-C111-451B-B235-F20B17FD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0" y="0"/>
            <a:ext cx="11374017" cy="63634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831A4-EF39-40A4-9EC4-6F0C658B4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88"/>
          <a:stretch/>
        </p:blipFill>
        <p:spPr>
          <a:xfrm>
            <a:off x="631372" y="6102219"/>
            <a:ext cx="11374017" cy="9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AF8989-A752-446F-86C9-44D49E49FCB9}"/>
              </a:ext>
            </a:extLst>
          </p:cNvPr>
          <p:cNvSpPr/>
          <p:nvPr/>
        </p:nvSpPr>
        <p:spPr>
          <a:xfrm>
            <a:off x="447870" y="351274"/>
            <a:ext cx="10963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Noto Serif"/>
              </a:rPr>
              <a:t>Программа предмета функционирует уже около двух лет. Единственное существенное отличие — изменение названия</a:t>
            </a:r>
            <a:r>
              <a:rPr lang="ru-RU" b="1" dirty="0">
                <a:solidFill>
                  <a:srgbClr val="000000"/>
                </a:solidFill>
                <a:latin typeface="Noto Serif"/>
              </a:rPr>
              <a:t>: вместо «технологии» теперь в основе будет «труд».</a:t>
            </a:r>
          </a:p>
          <a:p>
            <a:r>
              <a:rPr lang="ru-RU" dirty="0">
                <a:solidFill>
                  <a:srgbClr val="000000"/>
                </a:solidFill>
                <a:latin typeface="Noto Serif"/>
              </a:rPr>
              <a:t>— Но если труд — это всё-таки созидательная деятельность, то технология — это проектная деятельность, умение применить свои знания на практике, —</a:t>
            </a:r>
            <a:endParaRPr lang="ru-RU" b="0" i="0" dirty="0">
              <a:solidFill>
                <a:srgbClr val="000000"/>
              </a:solidFill>
              <a:effectLst/>
              <a:latin typeface="Noto 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5E2D8-A68B-4CFB-A9DA-32AD4F84F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5" t="26634" r="21174" b="16599"/>
          <a:stretch/>
        </p:blipFill>
        <p:spPr>
          <a:xfrm>
            <a:off x="953311" y="1573681"/>
            <a:ext cx="10233497" cy="50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B136C8-9E2D-47D4-BDC5-1712C97EBC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13"/>
            <a:ext cx="12027159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60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245</Words>
  <Application>Microsoft Office PowerPoint</Application>
  <PresentationFormat>Широкоэкранный</PresentationFormat>
  <Paragraphs>11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Fira Sans</vt:lpstr>
      <vt:lpstr>Noto Serif</vt:lpstr>
      <vt:lpstr>Тема Office</vt:lpstr>
      <vt:lpstr>Актуальные вопросы преподавания предмета  «Труд (технология)» в школе  в условиях обновления содержания образования.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Diamond</dc:creator>
  <cp:lastModifiedBy>Diamond</cp:lastModifiedBy>
  <cp:revision>12</cp:revision>
  <dcterms:created xsi:type="dcterms:W3CDTF">2024-05-28T14:08:49Z</dcterms:created>
  <dcterms:modified xsi:type="dcterms:W3CDTF">2024-05-29T06:00:48Z</dcterms:modified>
</cp:coreProperties>
</file>